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9" autoAdjust="0"/>
    <p:restoredTop sz="94660"/>
  </p:normalViewPr>
  <p:slideViewPr>
    <p:cSldViewPr snapToGrid="0">
      <p:cViewPr>
        <p:scale>
          <a:sx n="66" d="100"/>
          <a:sy n="66" d="100"/>
        </p:scale>
        <p:origin x="89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1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18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7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7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01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956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57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32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1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3245D-FAF8-48A7-A84B-47CDA94F306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8D286-89F6-4BFF-8B6D-75B1ADECA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42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36371" y="3160940"/>
            <a:ext cx="7507514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교육과정의 프로젝트를 진행 중 이기 때문에 아직 미완성된 곳이 있을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06247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0" y="3712482"/>
            <a:ext cx="20029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FF0000"/>
                </a:solidFill>
              </a:rPr>
              <a:t>교육과정의 프로젝트를 진행 중 이기 때문에 아직 미완성된 곳이 있을 수 있습니다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2556690" y="4499429"/>
            <a:ext cx="390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 저장된 </a:t>
            </a:r>
            <a:r>
              <a:rPr lang="ko-KR" altLang="en-US" dirty="0" err="1" smtClean="0"/>
              <a:t>상품목록을</a:t>
            </a:r>
            <a:r>
              <a:rPr lang="ko-KR" altLang="en-US" dirty="0" smtClean="0"/>
              <a:t> 불러오고</a:t>
            </a:r>
            <a:endParaRPr lang="en-US" altLang="ko-KR" dirty="0" smtClean="0"/>
          </a:p>
          <a:p>
            <a:r>
              <a:rPr lang="ko-KR" altLang="en-US" dirty="0" smtClean="0"/>
              <a:t>수정 및 삭제가 가능합니다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 flipH="1">
            <a:off x="7382688" y="1937657"/>
            <a:ext cx="4707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QR</a:t>
            </a:r>
            <a:r>
              <a:rPr lang="ko-KR" altLang="en-US" dirty="0" smtClean="0"/>
              <a:t>코드를 인식하는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카메라의 화면을 송출하게 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Kafka</a:t>
            </a:r>
            <a:r>
              <a:rPr lang="ko-KR" altLang="en-US" dirty="0" smtClean="0"/>
              <a:t>를 통해서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제어가 가능합니다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2002970" y="1093436"/>
            <a:ext cx="3149600" cy="64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Gif</a:t>
            </a:r>
            <a:r>
              <a:rPr lang="ko-KR" altLang="en-US" dirty="0" smtClean="0"/>
              <a:t>를 이용한 장비 모니터링입니다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8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제목 없는 동영상 - Clipchamp로 제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5771" y="551543"/>
            <a:ext cx="3715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라즈베리파이</a:t>
            </a:r>
            <a:r>
              <a:rPr lang="ko-KR" altLang="en-US" sz="2400" dirty="0" smtClean="0">
                <a:solidFill>
                  <a:schemeClr val="bg1"/>
                </a:solidFill>
              </a:rPr>
              <a:t> 내에서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err="1" smtClean="0">
                <a:solidFill>
                  <a:schemeClr val="bg1"/>
                </a:solidFill>
              </a:rPr>
              <a:t>파이썬</a:t>
            </a:r>
            <a:r>
              <a:rPr lang="ko-KR" altLang="en-US" sz="2400" dirty="0" smtClean="0">
                <a:solidFill>
                  <a:schemeClr val="bg1"/>
                </a:solidFill>
              </a:rPr>
              <a:t> 코드를 실행하여</a:t>
            </a: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err="1" smtClean="0">
                <a:solidFill>
                  <a:schemeClr val="bg1"/>
                </a:solidFill>
              </a:rPr>
              <a:t>로봇팔을</a:t>
            </a:r>
            <a:r>
              <a:rPr lang="ko-KR" altLang="en-US" sz="2400" dirty="0" smtClean="0">
                <a:solidFill>
                  <a:schemeClr val="bg1"/>
                </a:solidFill>
              </a:rPr>
              <a:t> 제어합니다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4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제목 없는 동영상 - Clipchamp로 제작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53</Words>
  <Application>Microsoft Office PowerPoint</Application>
  <PresentationFormat>와이드스크린</PresentationFormat>
  <Paragraphs>7</Paragraphs>
  <Slides>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NT751</dc:creator>
  <cp:lastModifiedBy>NT751</cp:lastModifiedBy>
  <cp:revision>5</cp:revision>
  <dcterms:created xsi:type="dcterms:W3CDTF">2023-10-12T02:34:56Z</dcterms:created>
  <dcterms:modified xsi:type="dcterms:W3CDTF">2023-10-12T04:40:18Z</dcterms:modified>
</cp:coreProperties>
</file>